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79" d="100"/>
          <a:sy n="79" d="100"/>
        </p:scale>
        <p:origin x="1260"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7/18/2018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7/18/2018 4:27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would like for the solution to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a:t>
            </a:r>
            <a:r>
              <a:rPr lang="en-US" sz="2800" dirty="0" err="1">
                <a:solidFill>
                  <a:schemeClr val="tx1"/>
                </a:solidFill>
              </a:rPr>
              <a:t>QnA</a:t>
            </a:r>
            <a:r>
              <a:rPr lang="en-US" sz="2800" dirty="0">
                <a:solidFill>
                  <a:schemeClr val="tx1"/>
                </a:solidFill>
              </a:rPr>
              <a:t>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a:t>
            </a:r>
            <a:r>
              <a:rPr lang="en-US" sz="2800" dirty="0" err="1">
                <a:solidFill>
                  <a:schemeClr val="tx1"/>
                </a:solidFill>
                <a:latin typeface="+mj-lt"/>
              </a:rPr>
              <a:t>QnA</a:t>
            </a:r>
            <a:r>
              <a:rPr lang="en-US" sz="2800" dirty="0">
                <a:solidFill>
                  <a:schemeClr val="tx1"/>
                </a:solidFill>
                <a:latin typeface="+mj-lt"/>
              </a:rPr>
              <a:t>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556460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Facilitate learning real-time analytics without IoT, by enabling intelligent conversation in a machine learning-enabled, real-time chat pipeline to allow hotel guests to chat with one another, and to communicate directly with the concierge. Apply analytics to visualize customer sentiment in real-time. Implement a lambda architecture, and enable web-based real-time messaging.</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Leverage Cognitive Services (LUIS &amp; Text Analytics API)</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Process Events with Web Jobs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Index with Search</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Archive with Cosmos DB</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Visualize with Power BI Q&amp;A</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Wants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3133</Words>
  <Application>Microsoft Office PowerPoint</Application>
  <PresentationFormat>Widescreen</PresentationFormat>
  <Paragraphs>308</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2018-07-18T20:43:15Z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